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1" r:id="rId7"/>
    <p:sldId id="263" r:id="rId8"/>
    <p:sldId id="265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97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68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2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42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56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94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90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95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369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19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91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9EA40-18F8-49CA-96C5-4A5A4113F836}" type="datetimeFigureOut">
              <a:rPr lang="en-CA" smtClean="0"/>
              <a:t>2021.01.30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149E-C8B3-43DC-B644-F0CEC75851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4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heramenrat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9044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CA" b="1">
                <a:solidFill>
                  <a:srgbClr val="FF0000"/>
                </a:solidFill>
              </a:rPr>
              <a:t>Ramen Ratings</a:t>
            </a:r>
            <a:br>
              <a:rPr lang="en-CA" b="1">
                <a:solidFill>
                  <a:srgbClr val="FF0000"/>
                </a:solidFill>
              </a:rPr>
            </a:br>
            <a:r>
              <a:rPr lang="en-CA" b="1">
                <a:solidFill>
                  <a:srgbClr val="FF0000"/>
                </a:solidFill>
              </a:rPr>
              <a:t>Over 2500 ramen ratings</a:t>
            </a:r>
            <a:r>
              <a:rPr lang="en-CA" b="1"/>
              <a:t/>
            </a:r>
            <a:br>
              <a:rPr lang="en-CA" b="1"/>
            </a:b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0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90" t="1038" r="8274" b="1585"/>
          <a:stretch/>
        </p:blipFill>
        <p:spPr>
          <a:xfrm>
            <a:off x="465042" y="566734"/>
            <a:ext cx="5505453" cy="413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4" y="566734"/>
            <a:ext cx="5781023" cy="41339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05421" y="5814020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>
                <a:solidFill>
                  <a:schemeClr val="tx1">
                    <a:lumMod val="95000"/>
                    <a:lumOff val="5000"/>
                  </a:schemeClr>
                </a:solidFill>
              </a:rPr>
              <a:t>https://github.com/joycebzhang/reman_rating</a:t>
            </a:r>
            <a:endParaRPr lang="en-CA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CA" sz="1400"/>
              <a:t/>
            </a:r>
            <a:br>
              <a:rPr lang="en-CA" sz="1400"/>
            </a:br>
            <a:r>
              <a:rPr lang="en-CA" sz="1800"/>
              <a:t>The Ramen Rater </a:t>
            </a:r>
            <a:r>
              <a:rPr lang="en-CA" sz="1800" smtClean="0">
                <a:hlinkClick r:id="rId2"/>
              </a:rPr>
              <a:t>https://www.theramenrater.com/</a:t>
            </a:r>
            <a:r>
              <a:rPr lang="en-CA" sz="1800" smtClean="0"/>
              <a:t> is </a:t>
            </a:r>
            <a:r>
              <a:rPr lang="en-CA" sz="1800"/>
              <a:t>a product review website for the hardcore ramen enthusiast (or "ramenphile"), with over 2500 reviews to date. This dataset is an export of "The Big List" (of reviews), converted to a CSV format.</a:t>
            </a:r>
            <a:r>
              <a:rPr lang="en-CA" sz="1400"/>
              <a:t/>
            </a:r>
            <a:br>
              <a:rPr lang="en-CA" sz="1400"/>
            </a:br>
            <a:r>
              <a:rPr lang="en-CA" sz="1400"/>
              <a:t/>
            </a:r>
            <a:br>
              <a:rPr lang="en-CA" sz="1400"/>
            </a:br>
            <a:r>
              <a:rPr lang="en-CA" sz="1400"/>
              <a:t/>
            </a:r>
            <a:br>
              <a:rPr lang="en-CA" sz="1400"/>
            </a:br>
            <a:endParaRPr lang="en-CA" sz="14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940" y="1443318"/>
            <a:ext cx="8347911" cy="47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82" y="3632302"/>
            <a:ext cx="10694894" cy="3635188"/>
          </a:xfrm>
        </p:spPr>
        <p:txBody>
          <a:bodyPr/>
          <a:lstStyle/>
          <a:p>
            <a:r>
              <a:rPr lang="en-CA" sz="2400" smtClean="0">
                <a:solidFill>
                  <a:schemeClr val="bg1"/>
                </a:solidFill>
              </a:rPr>
              <a:t>Each record in the dataset is a single ramen product review. </a:t>
            </a:r>
          </a:p>
          <a:p>
            <a:r>
              <a:rPr lang="en-CA" sz="2400" smtClean="0">
                <a:solidFill>
                  <a:schemeClr val="bg1"/>
                </a:solidFill>
              </a:rPr>
              <a:t>Review numbers are contiguous: more recently reviewed ramen varieties have higher numbers. </a:t>
            </a:r>
          </a:p>
          <a:p>
            <a:r>
              <a:rPr lang="en-CA" sz="2400" smtClean="0">
                <a:solidFill>
                  <a:schemeClr val="bg1"/>
                </a:solidFill>
              </a:rPr>
              <a:t>Brand, Variety (the product name), Country, and Style (Cup, Bowl, Tray) are pretty self-explanatory.</a:t>
            </a:r>
          </a:p>
          <a:p>
            <a:r>
              <a:rPr lang="en-CA" sz="2400" smtClean="0">
                <a:solidFill>
                  <a:schemeClr val="bg1"/>
                </a:solidFill>
              </a:rPr>
              <a:t>Stars indicate the ramen quality, as assessed by the reviewer, on a 5-point scale; this is the most important column in the dataset</a:t>
            </a:r>
          </a:p>
          <a:p>
            <a:endParaRPr lang="en-CA" smtClean="0"/>
          </a:p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21" y="49305"/>
            <a:ext cx="7070108" cy="358299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092287" y="832513"/>
            <a:ext cx="3775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92287" y="832513"/>
            <a:ext cx="0" cy="27568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69875" y="832513"/>
            <a:ext cx="4549" cy="27568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2287" y="3589361"/>
            <a:ext cx="3775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6626" y="463180"/>
            <a:ext cx="9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Target</a:t>
            </a:r>
            <a:endParaRPr lang="en-CA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2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Av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7624" cy="13255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Data Preparation and Exploratory Data Analysis</a:t>
            </a:r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Data Preparation of stars -&gt; replace ‘Unrated’ with np.nan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                                    convert ‘Stars’ columns to numeric </a:t>
            </a:r>
          </a:p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6" y="3011530"/>
            <a:ext cx="7505344" cy="2975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91" y="3190180"/>
            <a:ext cx="4107558" cy="2617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950" y="5992297"/>
            <a:ext cx="51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The Average reman Rating Per Country</a:t>
            </a:r>
            <a:endParaRPr lang="en-CA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700" y="6306840"/>
            <a:ext cx="51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How many remens produced Per Country</a:t>
            </a:r>
            <a:endParaRPr lang="en-CA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7837" y="6092740"/>
            <a:ext cx="358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FFC000"/>
                </a:solidFill>
              </a:rPr>
              <a:t>Average Ramen Rating Per Stlye</a:t>
            </a:r>
            <a:endParaRPr lang="en-CA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5639" y="6381241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>
                <a:solidFill>
                  <a:schemeClr val="tx1">
                    <a:lumMod val="95000"/>
                    <a:lumOff val="5000"/>
                  </a:schemeClr>
                </a:solidFill>
              </a:rPr>
              <a:t>https://github.com/joycebzhang/reman_rating</a:t>
            </a:r>
            <a:endParaRPr lang="en-CA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4" y="234712"/>
            <a:ext cx="11911731" cy="59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482" y="172385"/>
            <a:ext cx="10515600" cy="1046816"/>
          </a:xfrm>
        </p:spPr>
        <p:txBody>
          <a:bodyPr>
            <a:normAutofit fontScale="90000"/>
          </a:bodyPr>
          <a:lstStyle/>
          <a:p>
            <a:r>
              <a:rPr lang="en-CA" smtClean="0"/>
              <a:t>Feature Extraction </a:t>
            </a:r>
            <a:r>
              <a:rPr lang="en-CA"/>
              <a:t>from </a:t>
            </a:r>
            <a:r>
              <a:rPr lang="en-CA" smtClean="0"/>
              <a:t> Variety </a:t>
            </a:r>
            <a:r>
              <a:rPr lang="en-CA"/>
              <a:t>column</a:t>
            </a:r>
            <a:br>
              <a:rPr lang="en-CA"/>
            </a:b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8" y="3769659"/>
            <a:ext cx="3675530" cy="2317376"/>
          </a:xfrm>
        </p:spPr>
        <p:txBody>
          <a:bodyPr>
            <a:normAutofit fontScale="92500" lnSpcReduction="10000"/>
          </a:bodyPr>
          <a:lstStyle/>
          <a:p>
            <a:r>
              <a:rPr lang="en-CA" sz="2400"/>
              <a:t>R</a:t>
            </a:r>
            <a:r>
              <a:rPr lang="en-CA" sz="2400" smtClean="0"/>
              <a:t>emove the punctuation</a:t>
            </a:r>
          </a:p>
          <a:p>
            <a:r>
              <a:rPr lang="en-CA" sz="2400"/>
              <a:t>R</a:t>
            </a:r>
            <a:r>
              <a:rPr lang="en-CA" sz="2400" smtClean="0"/>
              <a:t>emove stopwords </a:t>
            </a:r>
          </a:p>
          <a:p>
            <a:pPr marL="0" indent="0">
              <a:buNone/>
            </a:pPr>
            <a:r>
              <a:rPr lang="en-CA" sz="2400" smtClean="0"/>
              <a:t>    such as 'the', 'and' etc.</a:t>
            </a:r>
          </a:p>
          <a:p>
            <a:r>
              <a:rPr lang="en-CA" sz="2400"/>
              <a:t>T</a:t>
            </a:r>
            <a:r>
              <a:rPr lang="en-CA" sz="2400" smtClean="0"/>
              <a:t>okenize</a:t>
            </a:r>
            <a:endParaRPr lang="en-CA" sz="2400"/>
          </a:p>
          <a:p>
            <a:r>
              <a:rPr lang="en-CA" sz="2400"/>
              <a:t>J</a:t>
            </a:r>
            <a:r>
              <a:rPr lang="en-CA" sz="2400" smtClean="0"/>
              <a:t>oins</a:t>
            </a:r>
            <a:r>
              <a:rPr lang="en-CA" sz="2400"/>
              <a:t> all the words in all  </a:t>
            </a:r>
            <a:r>
              <a:rPr lang="en-CA" sz="2400" smtClean="0"/>
              <a:t>the</a:t>
            </a:r>
            <a:r>
              <a:rPr lang="en-CA" sz="2400"/>
              <a:t> rows</a:t>
            </a:r>
            <a:r>
              <a:rPr lang="en-CA" sz="2600"/>
              <a:t> </a:t>
            </a:r>
          </a:p>
          <a:p>
            <a:pPr marL="0" indent="0">
              <a:buNone/>
            </a:pPr>
            <a:endParaRPr lang="en-CA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906" y="2697150"/>
            <a:ext cx="1824317" cy="371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742" y="3727996"/>
            <a:ext cx="4397121" cy="2122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644" y="910528"/>
            <a:ext cx="4749996" cy="26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2464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CA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153" y="4205231"/>
            <a:ext cx="2312894" cy="2451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030" y="137104"/>
            <a:ext cx="8401766" cy="378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091" y="4149499"/>
            <a:ext cx="1903451" cy="2431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742" y="4063293"/>
            <a:ext cx="2204184" cy="27822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012" y="3878627"/>
            <a:ext cx="1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355 Brands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6649" y="3736812"/>
            <a:ext cx="1447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10 Flavour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814075"/>
            <a:ext cx="1533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38 Countries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696" y="3463614"/>
            <a:ext cx="1716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Lato"/>
              </a:rPr>
              <a:t>Base-N </a:t>
            </a:r>
            <a:r>
              <a:rPr lang="en-CA" smtClean="0">
                <a:solidFill>
                  <a:schemeClr val="bg1"/>
                </a:solidFill>
                <a:latin typeface="Lato"/>
              </a:rPr>
              <a:t>encoder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7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537" t="-879" r="537" b="15425"/>
          <a:stretch/>
        </p:blipFill>
        <p:spPr>
          <a:xfrm>
            <a:off x="551329" y="996630"/>
            <a:ext cx="5351930" cy="4945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797" t="-1597" r="-2216" b="13645"/>
          <a:stretch/>
        </p:blipFill>
        <p:spPr>
          <a:xfrm>
            <a:off x="7116752" y="1027226"/>
            <a:ext cx="3979110" cy="48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3" y="1334927"/>
            <a:ext cx="5554740" cy="4025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19" y="1334927"/>
            <a:ext cx="5421609" cy="4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235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Office Theme</vt:lpstr>
      <vt:lpstr>Ramen Ratings Over 2500 ramen ratings </vt:lpstr>
      <vt:lpstr> The Ramen Rater https://www.theramenrater.com/ is a product review website for the hardcore ramen enthusiast (or "ramenphile"), with over 2500 reviews to date. This dataset is an export of "The Big List" (of reviews), converted to a CSV format.   </vt:lpstr>
      <vt:lpstr>PowerPoint Presentation</vt:lpstr>
      <vt:lpstr>Data Preparation and Exploratory Data Analysis</vt:lpstr>
      <vt:lpstr>PowerPoint Presentation</vt:lpstr>
      <vt:lpstr>Feature Extraction from  Variety column </vt:lpstr>
      <vt:lpstr> </vt:lpstr>
      <vt:lpstr>PowerPoint Presentation</vt:lpstr>
      <vt:lpstr>PowerPoint Presentation</vt:lpstr>
      <vt:lpstr>PowerPoint Presentation</vt:lpstr>
    </vt:vector>
  </TitlesOfParts>
  <Company>Toronto Police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Ramen Ratings Over 2500 ramen ratings</dc:title>
  <dc:creator>Administrator</dc:creator>
  <cp:lastModifiedBy>Administrator</cp:lastModifiedBy>
  <cp:revision>39</cp:revision>
  <dcterms:created xsi:type="dcterms:W3CDTF">2021-01-23T20:48:14Z</dcterms:created>
  <dcterms:modified xsi:type="dcterms:W3CDTF">2021-01-31T03:41:15Z</dcterms:modified>
</cp:coreProperties>
</file>